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4765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33117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5" y="3547650"/>
            <a:ext cx="18338" cy="573447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712854" y="1771461"/>
            <a:ext cx="5510148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厚揚げと野菜の味噌炒め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147707" y="2607922"/>
            <a:ext cx="6640443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厚揚げでボリューム・満足感アップ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ご飯がすすむ味付けです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53737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50" y="3795650"/>
            <a:ext cx="461665" cy="15471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60268" y="3795650"/>
            <a:ext cx="48813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にんじん　</a:t>
            </a:r>
            <a:r>
              <a:rPr lang="en-US" altLang="ja-JP" dirty="0">
                <a:latin typeface="+mj-ea"/>
                <a:ea typeface="+mj-ea"/>
              </a:rPr>
              <a:t>1</a:t>
            </a:r>
            <a:r>
              <a:rPr lang="ja-JP" altLang="en-US" dirty="0">
                <a:latin typeface="+mj-ea"/>
                <a:ea typeface="+mj-ea"/>
              </a:rPr>
              <a:t>本（</a:t>
            </a:r>
            <a:r>
              <a:rPr lang="en-US" altLang="ja-JP" dirty="0">
                <a:latin typeface="+mj-ea"/>
                <a:ea typeface="+mj-ea"/>
              </a:rPr>
              <a:t>150g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ピーマン　</a:t>
            </a:r>
            <a:r>
              <a:rPr lang="en-US" altLang="ja-JP" dirty="0">
                <a:latin typeface="+mj-ea"/>
                <a:ea typeface="+mj-ea"/>
              </a:rPr>
              <a:t>6</a:t>
            </a:r>
            <a:r>
              <a:rPr lang="ja-JP" altLang="en-US" dirty="0">
                <a:latin typeface="+mj-ea"/>
                <a:ea typeface="+mj-ea"/>
              </a:rPr>
              <a:t>個（</a:t>
            </a:r>
            <a:r>
              <a:rPr lang="en-US" altLang="ja-JP" dirty="0">
                <a:latin typeface="+mj-ea"/>
                <a:ea typeface="+mj-ea"/>
              </a:rPr>
              <a:t>240g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あつあげ　</a:t>
            </a:r>
            <a:r>
              <a:rPr lang="en-US" altLang="ja-JP" dirty="0">
                <a:latin typeface="+mj-ea"/>
                <a:ea typeface="+mj-ea"/>
              </a:rPr>
              <a:t>4</a:t>
            </a:r>
            <a:r>
              <a:rPr lang="ja-JP" altLang="en-US" dirty="0">
                <a:latin typeface="+mj-ea"/>
                <a:ea typeface="+mj-ea"/>
              </a:rPr>
              <a:t>枚（</a:t>
            </a:r>
            <a:r>
              <a:rPr lang="en-US" altLang="ja-JP" dirty="0">
                <a:latin typeface="+mj-ea"/>
                <a:ea typeface="+mj-ea"/>
              </a:rPr>
              <a:t>600g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60268" y="553737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>
                <a:latin typeface="+mj-ea"/>
                <a:ea typeface="+mj-ea"/>
              </a:rPr>
              <a:t>まな板</a:t>
            </a:r>
          </a:p>
          <a:p>
            <a:r>
              <a:rPr lang="ja-JP" altLang="en-US">
                <a:latin typeface="+mj-ea"/>
                <a:ea typeface="+mj-ea"/>
              </a:rPr>
              <a:t>包丁</a:t>
            </a:r>
          </a:p>
          <a:p>
            <a:r>
              <a:rPr lang="ja-JP" altLang="en-US">
                <a:latin typeface="+mj-ea"/>
                <a:ea typeface="+mj-ea"/>
              </a:rPr>
              <a:t>ピーラー</a:t>
            </a:r>
          </a:p>
          <a:p>
            <a:r>
              <a:rPr lang="ja-JP" altLang="en-US">
                <a:latin typeface="+mj-ea"/>
                <a:ea typeface="+mj-ea"/>
              </a:rPr>
              <a:t>木べら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8834" y="7435208"/>
            <a:ext cx="461665" cy="16095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28577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3069697" y="7435208"/>
            <a:ext cx="36521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１）厚揚げが焦げないように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火加減を調節しましょう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２）他の野菜やきのこを加えたり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厚揚げを</a:t>
            </a:r>
            <a:r>
              <a:rPr kumimoji="1" lang="ja-JP" altLang="en-US">
                <a:latin typeface="+mj-ea"/>
                <a:ea typeface="+mj-ea"/>
              </a:rPr>
              <a:t>お肉に変えても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おいしいてす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D19552B-86EC-2A7F-FF3C-43633BF99BBA}"/>
              </a:ext>
            </a:extLst>
          </p:cNvPr>
          <p:cNvSpPr/>
          <p:nvPr/>
        </p:nvSpPr>
        <p:spPr>
          <a:xfrm>
            <a:off x="3968251" y="3795650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●砂糖　小さじ</a:t>
            </a:r>
            <a:r>
              <a:rPr lang="en-US" altLang="ja-JP" dirty="0">
                <a:latin typeface="+mj-ea"/>
                <a:ea typeface="+mj-ea"/>
              </a:rPr>
              <a:t>1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醤油　小さじ</a:t>
            </a:r>
            <a:r>
              <a:rPr lang="en-US" altLang="ja-JP" dirty="0">
                <a:latin typeface="+mj-ea"/>
                <a:ea typeface="+mj-ea"/>
              </a:rPr>
              <a:t>4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味噌　大さじ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サラダ油　大さじ</a:t>
            </a:r>
            <a:r>
              <a:rPr lang="en-US" altLang="ja-JP" dirty="0">
                <a:latin typeface="+mj-ea"/>
                <a:ea typeface="+mj-ea"/>
              </a:rPr>
              <a:t>1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22DDDC5-FA04-7C97-4990-2C455688F07D}"/>
              </a:ext>
            </a:extLst>
          </p:cNvPr>
          <p:cNvSpPr/>
          <p:nvPr/>
        </p:nvSpPr>
        <p:spPr>
          <a:xfrm>
            <a:off x="3968251" y="553737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ボウル</a:t>
            </a: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フライパン</a:t>
            </a:r>
          </a:p>
        </p:txBody>
      </p:sp>
      <p:pic>
        <p:nvPicPr>
          <p:cNvPr id="18" name="図 17" descr="QR コード&#10;&#10;自動的に生成された説明">
            <a:extLst>
              <a:ext uri="{FF2B5EF4-FFF2-40B4-BE49-F238E27FC236}">
                <a16:creationId xmlns:a16="http://schemas.microsoft.com/office/drawing/2014/main" id="{B5883D63-99EE-847C-D6E9-A5105F7E2E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231" y="7400967"/>
            <a:ext cx="1689783" cy="168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136</Words>
  <Application>Microsoft Office PowerPoint</Application>
  <PresentationFormat>A4 210 x 297 mm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21</cp:revision>
  <dcterms:created xsi:type="dcterms:W3CDTF">2024-11-12T04:30:47Z</dcterms:created>
  <dcterms:modified xsi:type="dcterms:W3CDTF">2025-01-15T06:50:47Z</dcterms:modified>
</cp:coreProperties>
</file>